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65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7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5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1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0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82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9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2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2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12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4E474-09B3-4751-8DEF-2D62772FF0D9}" type="datetimeFigureOut">
              <a:rPr lang="en-GB" smtClean="0"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0FC19-A18E-48F9-B80C-A51C91F84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60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3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omic Sans MS" pitchFamily="66" charset="0"/>
              </a:rPr>
              <a:t>       Nurture </a:t>
            </a:r>
            <a:r>
              <a:rPr lang="en-GB" sz="3600" dirty="0">
                <a:latin typeface="Comic Sans MS" pitchFamily="66" charset="0"/>
              </a:rPr>
              <a:t>G</a:t>
            </a:r>
            <a:r>
              <a:rPr lang="en-GB" sz="3600" dirty="0" smtClean="0">
                <a:latin typeface="Comic Sans MS" pitchFamily="66" charset="0"/>
              </a:rPr>
              <a:t>roup Award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6" y="5325917"/>
            <a:ext cx="8634025" cy="124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466">
            <a:off x="518549" y="336120"/>
            <a:ext cx="1231050" cy="13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37191" y="1245777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03655" algn="l"/>
              </a:tabLst>
            </a:pPr>
            <a:r>
              <a:rPr lang="en-GB" dirty="0" smtClean="0">
                <a:effectLst/>
                <a:latin typeface="Comic Sans MS"/>
                <a:ea typeface="Times New Roman"/>
              </a:rPr>
              <a:t>“To be the best we can be”</a:t>
            </a:r>
            <a:endParaRPr lang="en-GB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T:\Nurture group\photos\2013-04-29 my pictures, police dog visit\my pictures, police dog visit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 b="14647"/>
          <a:stretch/>
        </p:blipFill>
        <p:spPr bwMode="auto">
          <a:xfrm>
            <a:off x="407951" y="1615109"/>
            <a:ext cx="1680368" cy="24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Nurture group\photos\Parents into Sparklers\IMG_0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56" y="1691727"/>
            <a:ext cx="2322212" cy="18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:\Nurture group\photos\Sparklers Igloo photos\P10208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6559" r="12387"/>
          <a:stretch/>
        </p:blipFill>
        <p:spPr bwMode="auto">
          <a:xfrm>
            <a:off x="6732240" y="601096"/>
            <a:ext cx="2205689" cy="25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:\Nurture group\Ginny\Sparklers photos\christmas playdoh\grou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1755" r="10545" b="24352"/>
          <a:stretch/>
        </p:blipFill>
        <p:spPr bwMode="auto">
          <a:xfrm>
            <a:off x="448003" y="3427488"/>
            <a:ext cx="2263096" cy="17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:\Nurture group\Ginny\Sparklers photos\magic potions\ell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71" y="3398759"/>
            <a:ext cx="1381091" cy="18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:\Nurture group\Ginny\Sparklers photos\28.09.15\role play corner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t="13288" r="22025"/>
          <a:stretch/>
        </p:blipFill>
        <p:spPr bwMode="auto">
          <a:xfrm rot="5400000">
            <a:off x="6419141" y="2729191"/>
            <a:ext cx="2184949" cy="30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T:\Nurture group\Ginny\Sparklers photos\lego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3068" r="20341"/>
          <a:stretch/>
        </p:blipFill>
        <p:spPr bwMode="auto">
          <a:xfrm rot="5400000">
            <a:off x="3947979" y="3266531"/>
            <a:ext cx="2051168" cy="20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6936" y="1705089"/>
            <a:ext cx="276530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CC"/>
                </a:solidFill>
                <a:latin typeface="Comic Sans MS" pitchFamily="66" charset="0"/>
              </a:rPr>
              <a:t>“An exemplar school with high quality nurturing provision and a nurturing ethos that radiates into every corner of the school.”</a:t>
            </a:r>
            <a:endParaRPr lang="en-GB" sz="1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4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2261812" cy="31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81" y="188640"/>
            <a:ext cx="573722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6" y="5602055"/>
            <a:ext cx="8634025" cy="124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843808" y="3140968"/>
            <a:ext cx="6069663" cy="2376264"/>
          </a:xfrm>
          <a:prstGeom prst="wedgeRoundRectCallout">
            <a:avLst>
              <a:gd name="adj1" fmla="val -64451"/>
              <a:gd name="adj2" fmla="val -192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03848" y="3429000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Next step:</a:t>
            </a:r>
          </a:p>
          <a:p>
            <a:r>
              <a:rPr lang="en-GB" sz="2400" dirty="0" smtClean="0">
                <a:latin typeface="Comic Sans MS" pitchFamily="66" charset="0"/>
              </a:rPr>
              <a:t>Make sure that as Mrs Clayton retires Mrs Hartwright gets the correct training an support to carry on the fantastic work!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99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3"/>
            <a:ext cx="7772400" cy="936104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omic Sans MS" pitchFamily="66" charset="0"/>
              </a:rPr>
              <a:t>       Nurture </a:t>
            </a:r>
            <a:r>
              <a:rPr lang="en-GB" sz="3600" dirty="0">
                <a:latin typeface="Comic Sans MS" pitchFamily="66" charset="0"/>
              </a:rPr>
              <a:t>G</a:t>
            </a:r>
            <a:r>
              <a:rPr lang="en-GB" sz="3600" dirty="0" smtClean="0">
                <a:latin typeface="Comic Sans MS" pitchFamily="66" charset="0"/>
              </a:rPr>
              <a:t>roup Award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6" y="5325917"/>
            <a:ext cx="8634025" cy="124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466">
            <a:off x="518549" y="336120"/>
            <a:ext cx="1231050" cy="134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37191" y="1245777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1303655" algn="l"/>
              </a:tabLst>
            </a:pPr>
            <a:r>
              <a:rPr lang="en-GB" dirty="0" smtClean="0">
                <a:effectLst/>
                <a:latin typeface="Comic Sans MS"/>
                <a:ea typeface="Times New Roman"/>
              </a:rPr>
              <a:t>“To be the best we can be”</a:t>
            </a:r>
            <a:endParaRPr lang="en-GB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8" name="Picture 4" descr="T:\Nurture group\photos\2013-04-29 my pictures, police dog visit\my pictures, police dog visit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 b="14647"/>
          <a:stretch/>
        </p:blipFill>
        <p:spPr bwMode="auto">
          <a:xfrm>
            <a:off x="407951" y="1615109"/>
            <a:ext cx="1680368" cy="24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T:\Nurture group\photos\Parents into Sparklers\IMG_01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56" y="1691727"/>
            <a:ext cx="2322212" cy="183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:\Nurture group\photos\Sparklers Igloo photos\P10208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7" t="6559" r="12387"/>
          <a:stretch/>
        </p:blipFill>
        <p:spPr bwMode="auto">
          <a:xfrm>
            <a:off x="6732240" y="601096"/>
            <a:ext cx="2205689" cy="254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:\Nurture group\Ginny\Sparklers photos\christmas playdoh\grou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1755" r="10545" b="24352"/>
          <a:stretch/>
        </p:blipFill>
        <p:spPr bwMode="auto">
          <a:xfrm>
            <a:off x="448003" y="3427488"/>
            <a:ext cx="2263096" cy="178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:\Nurture group\Ginny\Sparklers photos\magic potions\elli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71" y="3398759"/>
            <a:ext cx="1381091" cy="18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:\Nurture group\Ginny\Sparklers photos\28.09.15\role play corner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t="13288" r="22025"/>
          <a:stretch/>
        </p:blipFill>
        <p:spPr bwMode="auto">
          <a:xfrm rot="5400000">
            <a:off x="6419141" y="2729191"/>
            <a:ext cx="2184949" cy="30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T:\Nurture group\Ginny\Sparklers photos\lego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3" t="3068" r="20341"/>
          <a:stretch/>
        </p:blipFill>
        <p:spPr bwMode="auto">
          <a:xfrm rot="5400000">
            <a:off x="3947979" y="3266531"/>
            <a:ext cx="2051168" cy="20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6936" y="1705089"/>
            <a:ext cx="276530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00CC"/>
                </a:solidFill>
                <a:latin typeface="Comic Sans MS" pitchFamily="66" charset="0"/>
              </a:rPr>
              <a:t>“An exemplar school with high quality nurturing provision and a nurturing ethos that radiates into every corner of the school.”</a:t>
            </a:r>
            <a:endParaRPr lang="en-GB" sz="16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7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lizajane.rawlings\AppData\Local\Microsoft\Windows\Temporary Internet Files\Content.IE5\EWSM4IBS\gi01a20140322070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643"/>
            <a:ext cx="8352928" cy="603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9417" y="2708920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2005 Started</a:t>
            </a:r>
          </a:p>
          <a:p>
            <a:endParaRPr lang="en-GB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514350" indent="-514350">
              <a:buAutoNum type="arabicPlain" startAt="2007"/>
            </a:pP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    1</a:t>
            </a:r>
            <a:r>
              <a:rPr lang="en-GB" sz="2800" baseline="30000" dirty="0" smtClean="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     Award</a:t>
            </a:r>
          </a:p>
          <a:p>
            <a:endParaRPr lang="en-GB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2011      2</a:t>
            </a:r>
            <a:r>
              <a:rPr lang="en-GB" sz="2800" baseline="30000" dirty="0" smtClean="0">
                <a:solidFill>
                  <a:schemeClr val="bg1"/>
                </a:solidFill>
                <a:latin typeface="Comic Sans MS" pitchFamily="66" charset="0"/>
              </a:rPr>
              <a:t>nd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     Award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1" name="Picture 3" descr="C:\Users\lizajane.rawlings\AppData\Local\Microsoft\Windows\Temporary Internet Files\Content.IE5\EWSM4IBS\school_schoolhouse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4941"/>
            <a:ext cx="1162060" cy="14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izajane.rawlings\AppData\Local\Microsoft\Windows\Temporary Internet Files\Content.IE5\6IQER806\School_Building_21611_7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39" y="4983608"/>
            <a:ext cx="1201897" cy="11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izajane.rawlings\AppData\Local\Microsoft\Windows\Temporary Internet Files\Content.IE5\ILNG17I8\footsteps-98468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30506"/>
            <a:ext cx="912454" cy="12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8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lizajane.rawlings\AppData\Local\Microsoft\Windows\Temporary Internet Files\Content.Outlook\29VTOUYY\IMG_25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2" r="10403"/>
          <a:stretch/>
        </p:blipFill>
        <p:spPr bwMode="auto">
          <a:xfrm>
            <a:off x="35713" y="222537"/>
            <a:ext cx="8904991" cy="630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izajane.rawlings\AppData\Local\Microsoft\Windows\Temporary Internet Files\Content.Outlook\29VTOUYY\IMG_25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5" r="8920" b="41033"/>
          <a:stretch/>
        </p:blipFill>
        <p:spPr bwMode="auto">
          <a:xfrm>
            <a:off x="251520" y="222537"/>
            <a:ext cx="4082382" cy="13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4149080"/>
            <a:ext cx="608416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3" descr="C:\Users\lizajane.rawlings\AppData\Local\Microsoft\Windows\Temporary Internet Files\Content.Outlook\29VTOUYY\IMG_25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0" r="14901" b="40240"/>
          <a:stretch/>
        </p:blipFill>
        <p:spPr bwMode="auto">
          <a:xfrm>
            <a:off x="3174892" y="4293096"/>
            <a:ext cx="5736856" cy="202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048672" cy="14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641489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lain" startAt="2011"/>
            </a:pPr>
            <a:r>
              <a:rPr lang="en-GB" sz="2800" b="1" dirty="0" smtClean="0">
                <a:latin typeface="Comic Sans MS" pitchFamily="66" charset="0"/>
              </a:rPr>
              <a:t>     Next steps:</a:t>
            </a:r>
          </a:p>
          <a:p>
            <a:endParaRPr lang="en-GB" sz="2800" b="1" dirty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latin typeface="Comic Sans MS" pitchFamily="66" charset="0"/>
              </a:rPr>
              <a:t>To record on the weekly planning the individual targets for each of the children in ‘Sparklers’.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2.To make sure that with the merger of the two schools that all staff know and understand what the Nurture does and to have a Nurturing approach across the new primary school.</a:t>
            </a:r>
          </a:p>
          <a:p>
            <a:endParaRPr lang="en-GB" sz="2400" b="1" dirty="0">
              <a:latin typeface="Comic Sans MS" pitchFamily="66" charset="0"/>
            </a:endParaRPr>
          </a:p>
          <a:p>
            <a:endParaRPr lang="en-GB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‘To the best we can be.’</a:t>
            </a:r>
            <a:endParaRPr lang="en-GB" dirty="0"/>
          </a:p>
        </p:txBody>
      </p:sp>
      <p:pic>
        <p:nvPicPr>
          <p:cNvPr id="2050" name="Picture 2" descr="C:\Users\lizajane.rawlings\AppData\Local\Microsoft\Windows\Temporary Internet Files\Content.IE5\EWSM4IBS\gi01a201403220700[1]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1" r="1388"/>
          <a:stretch/>
        </p:blipFill>
        <p:spPr bwMode="auto">
          <a:xfrm>
            <a:off x="755576" y="1983538"/>
            <a:ext cx="789495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3620558"/>
            <a:ext cx="366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2015     3</a:t>
            </a:r>
            <a:r>
              <a:rPr lang="en-GB" sz="2800" baseline="30000" dirty="0" smtClean="0">
                <a:solidFill>
                  <a:schemeClr val="bg1"/>
                </a:solidFill>
                <a:latin typeface="Comic Sans MS" pitchFamily="66" charset="0"/>
              </a:rPr>
              <a:t>rd</a:t>
            </a:r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  Award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52" name="Picture 4" descr="C:\Users\lizajane.rawlings\AppData\Local\Microsoft\Windows\Temporary Internet Files\Content.IE5\6IQER806\School_Building_21611_7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05" y="4394721"/>
            <a:ext cx="123935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795">
            <a:off x="191921" y="127832"/>
            <a:ext cx="1777375" cy="187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429309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GB" b="1" baseline="30000" dirty="0" smtClean="0">
                <a:solidFill>
                  <a:schemeClr val="bg1"/>
                </a:solidFill>
                <a:latin typeface="Comic Sans MS" pitchFamily="66" charset="0"/>
              </a:rPr>
              <a:t>st</a:t>
            </a:r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 in Telford &amp; Shropshire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1 out of 3 in whole of country.</a:t>
            </a:r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4256" y="56576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2015 – 3</a:t>
            </a:r>
            <a:r>
              <a:rPr lang="en-GB" b="1" baseline="30000" dirty="0">
                <a:solidFill>
                  <a:schemeClr val="bg1"/>
                </a:solidFill>
                <a:latin typeface="Comic Sans MS" pitchFamily="66" charset="0"/>
              </a:rPr>
              <a:t>rd</a:t>
            </a:r>
            <a:r>
              <a:rPr lang="en-GB" b="1" dirty="0">
                <a:solidFill>
                  <a:schemeClr val="bg1"/>
                </a:solidFill>
                <a:latin typeface="Comic Sans MS" pitchFamily="66" charset="0"/>
              </a:rPr>
              <a:t> re-accreditation – what did we have to do?</a:t>
            </a:r>
          </a:p>
        </p:txBody>
      </p:sp>
    </p:spTree>
    <p:extLst>
      <p:ext uri="{BB962C8B-B14F-4D97-AF65-F5344CB8AC3E}">
        <p14:creationId xmlns:p14="http://schemas.microsoft.com/office/powerpoint/2010/main" val="15085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criteria (Standards) </a:t>
            </a:r>
            <a:endParaRPr lang="en-GB" dirty="0"/>
          </a:p>
        </p:txBody>
      </p:sp>
      <p:pic>
        <p:nvPicPr>
          <p:cNvPr id="5122" name="Picture 2" descr="C:\Users\lizajane.rawlings\AppData\Local\Microsoft\Windows\Temporary Internet Files\Content.Outlook\29VTOUYY\IMG_25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/>
          <a:stretch/>
        </p:blipFill>
        <p:spPr bwMode="auto">
          <a:xfrm rot="5046504">
            <a:off x="-15935" y="2042307"/>
            <a:ext cx="5034321" cy="419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izajane.rawlings\AppData\Local\Microsoft\Windows\Temporary Internet Files\Content.Outlook\29VTOUYY\IMG_25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9036" r="10114" b="-1"/>
          <a:stretch/>
        </p:blipFill>
        <p:spPr bwMode="auto">
          <a:xfrm rot="5841305">
            <a:off x="3986920" y="1996402"/>
            <a:ext cx="5309093" cy="392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21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form (3 parts)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6" t="10352" r="34537" b="27329"/>
          <a:stretch/>
        </p:blipFill>
        <p:spPr bwMode="auto">
          <a:xfrm>
            <a:off x="395536" y="1412776"/>
            <a:ext cx="1845143" cy="349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0679" y="1772816"/>
            <a:ext cx="65077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1.                </a:t>
            </a:r>
            <a:r>
              <a:rPr lang="en-GB" sz="3200" b="1" dirty="0">
                <a:latin typeface="Comic Sans MS" pitchFamily="66" charset="0"/>
              </a:rPr>
              <a:t> </a:t>
            </a:r>
            <a:r>
              <a:rPr lang="en-GB" sz="2000" b="1" dirty="0" smtClean="0">
                <a:latin typeface="Comic Sans MS" pitchFamily="66" charset="0"/>
              </a:rPr>
              <a:t>Next steps (2011)</a:t>
            </a:r>
          </a:p>
          <a:p>
            <a:endParaRPr lang="en-GB" sz="3200" b="1" dirty="0">
              <a:latin typeface="Comic Sans MS" pitchFamily="66" charset="0"/>
            </a:endParaRPr>
          </a:p>
          <a:p>
            <a:endParaRPr lang="en-GB" sz="3200" b="1" dirty="0" smtClean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2.</a:t>
            </a:r>
          </a:p>
          <a:p>
            <a:endParaRPr lang="en-GB" sz="3200" b="1" dirty="0">
              <a:latin typeface="Comic Sans MS" pitchFamily="66" charset="0"/>
            </a:endParaRPr>
          </a:p>
          <a:p>
            <a:endParaRPr lang="en-GB" sz="3200" b="1" dirty="0" smtClean="0">
              <a:latin typeface="Comic Sans MS" pitchFamily="66" charset="0"/>
            </a:endParaRPr>
          </a:p>
          <a:p>
            <a:r>
              <a:rPr lang="en-GB" sz="3200" b="1" dirty="0" smtClean="0">
                <a:latin typeface="Comic Sans MS" pitchFamily="66" charset="0"/>
              </a:rPr>
              <a:t>3. History and story behind our Sparklers group.  </a:t>
            </a:r>
          </a:p>
          <a:p>
            <a:endParaRPr lang="en-GB" sz="3200" b="1" dirty="0" smtClean="0">
              <a:latin typeface="Comic Sans MS" pitchFamily="66" charset="0"/>
            </a:endParaRPr>
          </a:p>
          <a:p>
            <a:r>
              <a:rPr lang="en-GB" b="1" dirty="0" smtClean="0">
                <a:latin typeface="Comic Sans MS" pitchFamily="66" charset="0"/>
              </a:rPr>
              <a:t>(File then sent off to Claire)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6147" name="Picture 3" descr="C:\Users\lizajane.rawlings\AppData\Local\Microsoft\Windows\Temporary Internet Files\Content.IE5\EWSM4IBS\education_clip_ar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1259">
            <a:off x="4386987" y="1578077"/>
            <a:ext cx="936104" cy="88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izajane.rawlings\AppData\Local\Microsoft\Windows\Temporary Internet Files\Content.IE5\XTYDLJEW\animated-teacher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88096"/>
            <a:ext cx="1296144" cy="1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izajane.rawlings\AppData\Local\Microsoft\Windows\Temporary Internet Files\Content.IE5\ILNG17I8\classroom_kids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50088"/>
            <a:ext cx="273630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:\Web page content waiting\Nurture group\parents into sparklers May 15\IMG_17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767408"/>
            <a:ext cx="2039340" cy="15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lizajane.rawlings\AppData\Local\Microsoft\Windows\Temporary Internet Files\Content.IE5\6IQER806\police-officer-311858_64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12" y="2420005"/>
            <a:ext cx="1427552" cy="226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79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Award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1728192" cy="24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41277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24</a:t>
            </a:r>
            <a:r>
              <a:rPr lang="en-GB" sz="3600" b="1" baseline="30000" dirty="0" smtClean="0">
                <a:latin typeface="Comic Sans MS" pitchFamily="66" charset="0"/>
              </a:rPr>
              <a:t>th</a:t>
            </a:r>
            <a:r>
              <a:rPr lang="en-GB" sz="3600" b="1" dirty="0" smtClean="0">
                <a:latin typeface="Comic Sans MS" pitchFamily="66" charset="0"/>
              </a:rPr>
              <a:t> June 2015</a:t>
            </a:r>
            <a:endParaRPr lang="en-GB" sz="3600" b="1" dirty="0">
              <a:latin typeface="Comic Sans MS" pitchFamily="66" charset="0"/>
            </a:endParaRPr>
          </a:p>
        </p:txBody>
      </p:sp>
      <p:pic>
        <p:nvPicPr>
          <p:cNvPr id="7171" name="Picture 3" descr="T:\Web page content waiting\Nurture group\parents into sparklers May 15\IMG_1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991" y="3747935"/>
            <a:ext cx="2551832" cy="19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5071" r="18970"/>
          <a:stretch/>
        </p:blipFill>
        <p:spPr bwMode="auto">
          <a:xfrm rot="20738093">
            <a:off x="204617" y="4975516"/>
            <a:ext cx="1314400" cy="15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6" r="18731"/>
          <a:stretch/>
        </p:blipFill>
        <p:spPr bwMode="auto">
          <a:xfrm rot="803109">
            <a:off x="1895122" y="4501836"/>
            <a:ext cx="1440154" cy="195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t="6364" r="23334"/>
          <a:stretch/>
        </p:blipFill>
        <p:spPr bwMode="auto">
          <a:xfrm>
            <a:off x="602483" y="3068960"/>
            <a:ext cx="1330069" cy="176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T:\Web page content waiting\Nurture group\parents into sparklers May 15\IMG_17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51" y="2164272"/>
            <a:ext cx="2424786" cy="181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964">
            <a:off x="7720202" y="2232936"/>
            <a:ext cx="934020" cy="118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83" y="2059107"/>
            <a:ext cx="1815455" cy="128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13027"/>
            <a:ext cx="20542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 descr="T:\Nurture group\photos\2014-03-03 frendship web\frendship web 00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72" y="3952686"/>
            <a:ext cx="3429000" cy="266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16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‘To be the best we can be.’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0"/>
            <a:ext cx="1512168" cy="157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2642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627784" y="1575272"/>
            <a:ext cx="4824536" cy="771867"/>
          </a:xfrm>
          <a:prstGeom prst="wedgeRoundRectCallout">
            <a:avLst>
              <a:gd name="adj1" fmla="val -54431"/>
              <a:gd name="adj2" fmla="val 996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15816" y="170080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Staff really care for and understand the needs of the children and parents.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483768" y="2780928"/>
            <a:ext cx="4968552" cy="1368152"/>
          </a:xfrm>
          <a:prstGeom prst="wedgeRoundRectCallout">
            <a:avLst>
              <a:gd name="adj1" fmla="val -56804"/>
              <a:gd name="adj2" fmla="val 11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 pitchFamily="66" charset="0"/>
              </a:rPr>
              <a:t>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Nurturing </a:t>
            </a:r>
            <a:r>
              <a:rPr lang="en-US" sz="2000" dirty="0" smtClean="0">
                <a:latin typeface="Comic Sans MS" pitchFamily="66" charset="0"/>
              </a:rPr>
              <a:t>ethos </a:t>
            </a:r>
            <a:r>
              <a:rPr lang="en-US" sz="2000" dirty="0">
                <a:latin typeface="Comic Sans MS" pitchFamily="66" charset="0"/>
              </a:rPr>
              <a:t>with practices which radiate into every corner of the school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627784" y="4797152"/>
            <a:ext cx="5400600" cy="1656184"/>
          </a:xfrm>
          <a:prstGeom prst="wedgeRoundRectCallout">
            <a:avLst>
              <a:gd name="adj1" fmla="val -59314"/>
              <a:gd name="adj2" fmla="val -721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itchFamily="66" charset="0"/>
              </a:rPr>
              <a:t>All Nurture group staff are a credit to the school </a:t>
            </a:r>
            <a:r>
              <a:rPr lang="en-US" b="1" dirty="0" smtClean="0">
                <a:latin typeface="Comic Sans MS" pitchFamily="66" charset="0"/>
              </a:rPr>
              <a:t>and a the school has an </a:t>
            </a:r>
            <a:r>
              <a:rPr lang="en-US" b="1" dirty="0">
                <a:latin typeface="Comic Sans MS" pitchFamily="66" charset="0"/>
              </a:rPr>
              <a:t>effective culture of social inclusion which in turn promotes positive behaviour within </a:t>
            </a:r>
            <a:r>
              <a:rPr lang="en-US" b="1" dirty="0" smtClean="0">
                <a:latin typeface="Comic Sans MS" pitchFamily="66" charset="0"/>
              </a:rPr>
              <a:t>the school</a:t>
            </a:r>
            <a:r>
              <a:rPr lang="en-US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01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305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    Nurture Group Award</vt:lpstr>
      <vt:lpstr>PowerPoint Presentation</vt:lpstr>
      <vt:lpstr>PowerPoint Presentation</vt:lpstr>
      <vt:lpstr>PowerPoint Presentation</vt:lpstr>
      <vt:lpstr>‘To the best we can be.’</vt:lpstr>
      <vt:lpstr>Success criteria (Standards) </vt:lpstr>
      <vt:lpstr>Application form (3 parts) </vt:lpstr>
      <vt:lpstr>3rd Award  </vt:lpstr>
      <vt:lpstr>‘To be the best we can be.’</vt:lpstr>
      <vt:lpstr>PowerPoint Presentation</vt:lpstr>
      <vt:lpstr>       Nurture Group Award</vt:lpstr>
    </vt:vector>
  </TitlesOfParts>
  <Company>T&amp;W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Rawlings, Liza-Jane</dc:creator>
  <cp:lastModifiedBy>Waters, Jane</cp:lastModifiedBy>
  <cp:revision>43</cp:revision>
  <cp:lastPrinted>2016-01-21T16:10:12Z</cp:lastPrinted>
  <dcterms:created xsi:type="dcterms:W3CDTF">2016-01-17T17:50:38Z</dcterms:created>
  <dcterms:modified xsi:type="dcterms:W3CDTF">2016-01-27T08:09:45Z</dcterms:modified>
</cp:coreProperties>
</file>